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03336"/>
    <a:srgbClr val="EDFF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 varScale="1">
        <p:scale>
          <a:sx n="161" d="100"/>
          <a:sy n="161" d="100"/>
        </p:scale>
        <p:origin x="150" y="1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83223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373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74270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35741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681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3324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8071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4884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40831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31659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22129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31EFA2-06F7-4F07-9FD0-9BEA6FBA73D3}" type="datetimeFigureOut">
              <a:rPr lang="en-US" smtClean="0"/>
              <a:t>8/8/2017</a:t>
            </a:fld>
            <a:endParaRPr lang="en-US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A0E83A-DAF9-415B-BCB0-D9FC7C10ED7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80652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" name="Gruppieren 11"/>
          <p:cNvGrpSpPr/>
          <p:nvPr/>
        </p:nvGrpSpPr>
        <p:grpSpPr>
          <a:xfrm>
            <a:off x="1870363" y="-103908"/>
            <a:ext cx="7502238" cy="7502236"/>
            <a:chOff x="1870363" y="-103908"/>
            <a:chExt cx="7502238" cy="7502236"/>
          </a:xfrm>
        </p:grpSpPr>
        <p:sp>
          <p:nvSpPr>
            <p:cNvPr id="11" name="Rechteck 10"/>
            <p:cNvSpPr/>
            <p:nvPr/>
          </p:nvSpPr>
          <p:spPr>
            <a:xfrm>
              <a:off x="1870363" y="-103908"/>
              <a:ext cx="7502238" cy="7502236"/>
            </a:xfrm>
            <a:prstGeom prst="rect">
              <a:avLst/>
            </a:prstGeom>
            <a:solidFill>
              <a:srgbClr val="303336"/>
            </a:solidFill>
            <a:ln>
              <a:solidFill>
                <a:srgbClr val="303336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0" name="Gruppieren 9"/>
            <p:cNvGrpSpPr/>
            <p:nvPr/>
          </p:nvGrpSpPr>
          <p:grpSpPr>
            <a:xfrm>
              <a:off x="1900001" y="1037606"/>
              <a:ext cx="7442959" cy="5219205"/>
              <a:chOff x="2521972" y="706582"/>
              <a:chExt cx="7442959" cy="5219205"/>
            </a:xfrm>
          </p:grpSpPr>
          <p:sp>
            <p:nvSpPr>
              <p:cNvPr id="4" name="Ellipse 3"/>
              <p:cNvSpPr/>
              <p:nvPr/>
            </p:nvSpPr>
            <p:spPr>
              <a:xfrm>
                <a:off x="3633850" y="706582"/>
                <a:ext cx="5219205" cy="5219205"/>
              </a:xfrm>
              <a:prstGeom prst="ellipse">
                <a:avLst/>
              </a:prstGeom>
              <a:solidFill>
                <a:srgbClr val="EDFFFF"/>
              </a:solidFill>
              <a:ln w="38100">
                <a:solidFill>
                  <a:srgbClr val="30333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9" name="Ellipse 8"/>
              <p:cNvSpPr/>
              <p:nvPr/>
            </p:nvSpPr>
            <p:spPr>
              <a:xfrm>
                <a:off x="4368142" y="1440873"/>
                <a:ext cx="3750620" cy="3750620"/>
              </a:xfrm>
              <a:prstGeom prst="ellipse">
                <a:avLst/>
              </a:prstGeom>
              <a:solidFill>
                <a:srgbClr val="303336"/>
              </a:solidFill>
              <a:ln w="28575">
                <a:solidFill>
                  <a:srgbClr val="30333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5" name="Raute 4"/>
              <p:cNvSpPr/>
              <p:nvPr/>
            </p:nvSpPr>
            <p:spPr>
              <a:xfrm rot="2700000">
                <a:off x="5053160" y="-405296"/>
                <a:ext cx="2380584" cy="7442959"/>
              </a:xfrm>
              <a:prstGeom prst="diamond">
                <a:avLst/>
              </a:prstGeom>
              <a:solidFill>
                <a:srgbClr val="EDFFFF"/>
              </a:solidFill>
              <a:ln w="57150">
                <a:solidFill>
                  <a:srgbClr val="30333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Ellipse 6"/>
              <p:cNvSpPr/>
              <p:nvPr/>
            </p:nvSpPr>
            <p:spPr>
              <a:xfrm>
                <a:off x="5829796" y="2902527"/>
                <a:ext cx="827312" cy="827312"/>
              </a:xfrm>
              <a:prstGeom prst="ellipse">
                <a:avLst/>
              </a:prstGeom>
              <a:solidFill>
                <a:srgbClr val="303336"/>
              </a:solidFill>
              <a:ln>
                <a:solidFill>
                  <a:srgbClr val="30333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6980175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Son Nguyen</dc:creator>
  <cp:lastModifiedBy>Son Nguyen</cp:lastModifiedBy>
  <cp:revision>6</cp:revision>
  <dcterms:created xsi:type="dcterms:W3CDTF">2017-08-08T09:36:58Z</dcterms:created>
  <dcterms:modified xsi:type="dcterms:W3CDTF">2017-08-08T10:39:08Z</dcterms:modified>
</cp:coreProperties>
</file>

<file path=docProps/thumbnail.jpeg>
</file>